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99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Transparency and Explainability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Transparency and Explainability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Your Rights and AI Transparency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D614538-358F-316E-D1EC-C796B6EE557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908" y="1600201"/>
            <a:ext cx="830723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D6464C-A165-D03A-FA26-9858363FBE5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Transparency and Explainability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8 Computer Science</a:t>
            </a:r>
          </a:p>
          <a:p>
            <a:r>
              <a:rPr dirty="0">
                <a:solidFill>
                  <a:schemeClr val="tx1"/>
                </a:solidFill>
              </a:rPr>
              <a:t>Lesson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Department for Education (2025). Generative AI in education.</a:t>
            </a:r>
          </a:p>
          <a:p>
            <a:endParaRPr sz="2000" dirty="0"/>
          </a:p>
          <a:p>
            <a:r>
              <a:rPr sz="2000" dirty="0"/>
              <a:t>UNESCO (2024). AI competency framework.</a:t>
            </a:r>
          </a:p>
          <a:p>
            <a:endParaRPr sz="2000" dirty="0"/>
          </a:p>
          <a:p>
            <a:r>
              <a:rPr sz="2000" dirty="0"/>
              <a:t>UK GDPR guidance on automated decision-making</a:t>
            </a:r>
          </a:p>
          <a:p>
            <a:endParaRPr sz="2000" dirty="0"/>
          </a:p>
          <a:p>
            <a:r>
              <a:rPr sz="2000" dirty="0"/>
              <a:t>ICO guidance on AI and data protection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the black box problem in AI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Know your rights under UK GDPR regarding AI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Evaluate transparency of AI tools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800"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Rapid Fire:</a:t>
            </a:r>
          </a:p>
          <a:p>
            <a:pPr marL="0" indent="0">
              <a:buNone/>
            </a:pPr>
            <a:r>
              <a:rPr sz="2000" dirty="0"/>
              <a:t>1. What is copyright?</a:t>
            </a:r>
          </a:p>
          <a:p>
            <a:pPr marL="0" indent="0">
              <a:buNone/>
            </a:pPr>
            <a:r>
              <a:rPr sz="2000" dirty="0"/>
              <a:t>2. Name one thing protected by copyright</a:t>
            </a:r>
          </a:p>
          <a:p>
            <a:pPr marL="0" indent="0">
              <a:buNone/>
            </a:pPr>
            <a:r>
              <a:rPr sz="2000" dirty="0"/>
              <a:t>3. Is it OK to copy AI essay and submit as yours? (No)</a:t>
            </a:r>
          </a:p>
          <a:p>
            <a:pPr marL="0" indent="0">
              <a:buNone/>
            </a:pPr>
            <a:r>
              <a:rPr sz="2000" dirty="0"/>
              <a:t>4. Who owns copyright to work you create? (You)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New Terms: </a:t>
            </a:r>
            <a:r>
              <a:rPr sz="2000" dirty="0"/>
              <a:t>TRANSPARENCY and EXPLAINABILITY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Think: </a:t>
            </a:r>
            <a:r>
              <a:rPr sz="2000" dirty="0"/>
              <a:t>When you watch magic trick, do you want to know how it works? Why/why not?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Transparency and Explainability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908" y="1600201"/>
            <a:ext cx="5227331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Transparency:</a:t>
            </a:r>
          </a:p>
          <a:p>
            <a:pPr marL="0" indent="0">
              <a:buNone/>
            </a:pPr>
            <a:r>
              <a:rPr sz="2000" dirty="0"/>
              <a:t>Being open about how something works</a:t>
            </a:r>
          </a:p>
          <a:p>
            <a:pPr marL="0" indent="0">
              <a:buNone/>
            </a:pPr>
            <a:r>
              <a:rPr sz="2000" dirty="0"/>
              <a:t>Telling people when AI is used</a:t>
            </a:r>
          </a:p>
          <a:p>
            <a:pPr marL="0" indent="0">
              <a:buNone/>
            </a:pPr>
            <a:r>
              <a:rPr sz="2000" dirty="0"/>
              <a:t>Explaining what data AI collects</a:t>
            </a:r>
          </a:p>
          <a:p>
            <a:pPr marL="0" indent="0">
              <a:buNone/>
            </a:pPr>
            <a:r>
              <a:rPr sz="2000" dirty="0"/>
              <a:t>Being clear about limitations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Explainability:</a:t>
            </a:r>
          </a:p>
          <a:p>
            <a:pPr marL="0" indent="0">
              <a:buNone/>
            </a:pPr>
            <a:r>
              <a:rPr sz="2000" dirty="0"/>
              <a:t>Being able to explain WHY AI made decision</a:t>
            </a:r>
          </a:p>
          <a:p>
            <a:pPr marL="0" indent="0">
              <a:buNone/>
            </a:pPr>
            <a:r>
              <a:rPr sz="2000" dirty="0"/>
              <a:t>Showing how AI reached conclusion</a:t>
            </a:r>
          </a:p>
          <a:p>
            <a:pPr marL="0" indent="0">
              <a:buNone/>
            </a:pPr>
            <a:r>
              <a:rPr sz="2000" dirty="0"/>
              <a:t>Understanding logic behind output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FB0708-4A19-0AE4-A5BB-986EA7BB6D15}"/>
              </a:ext>
            </a:extLst>
          </p:cNvPr>
          <p:cNvSpPr txBox="1"/>
          <p:nvPr/>
        </p:nvSpPr>
        <p:spPr>
          <a:xfrm>
            <a:off x="6617110" y="1414138"/>
            <a:ext cx="60960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The Black Box Problem:</a:t>
            </a:r>
          </a:p>
          <a:p>
            <a:pPr marL="0" indent="0">
              <a:buNone/>
            </a:pPr>
            <a:r>
              <a:rPr lang="en-US" sz="2000" dirty="0"/>
              <a:t>Many AI systems are very complex</a:t>
            </a:r>
          </a:p>
          <a:p>
            <a:pPr marL="0" indent="0">
              <a:buNone/>
            </a:pPr>
            <a:r>
              <a:rPr lang="en-US" sz="2000" dirty="0"/>
              <a:t>Even creators don't fully understand</a:t>
            </a:r>
          </a:p>
          <a:p>
            <a:pPr marL="0" indent="0">
              <a:buNone/>
            </a:pPr>
            <a:r>
              <a:rPr lang="en-US" sz="2000" dirty="0"/>
              <a:t>Input → [BLACK BOX] → Output</a:t>
            </a:r>
          </a:p>
          <a:p>
            <a:pPr marL="0" indent="0">
              <a:buNone/>
            </a:pPr>
            <a:r>
              <a:rPr lang="en-US" sz="2000" dirty="0"/>
              <a:t>Can't always explain WHY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Why This Matters:</a:t>
            </a:r>
          </a:p>
          <a:p>
            <a:pPr marL="0" indent="0">
              <a:buNone/>
            </a:pPr>
            <a:r>
              <a:rPr lang="en-US" sz="2000" dirty="0"/>
              <a:t>You have right to know why AI decided</a:t>
            </a:r>
          </a:p>
          <a:p>
            <a:pPr marL="0" indent="0">
              <a:buNone/>
            </a:pPr>
            <a:r>
              <a:rPr lang="en-US" sz="2000" dirty="0"/>
              <a:t>Can't defend yourself without knowing</a:t>
            </a:r>
          </a:p>
          <a:p>
            <a:pPr marL="0" indent="0">
              <a:buNone/>
            </a:pPr>
            <a:r>
              <a:rPr lang="en-US" sz="2000" dirty="0"/>
              <a:t>Doctors need to understand to trust 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Can You Explain 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908" y="1600201"/>
            <a:ext cx="4765215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sz="2600" b="1" dirty="0"/>
              <a:t>Part 1 - Simple Decision Tree (5 mins):</a:t>
            </a:r>
          </a:p>
          <a:p>
            <a:pPr marL="0" indent="0">
              <a:buNone/>
            </a:pPr>
            <a:r>
              <a:rPr sz="2600" dirty="0"/>
              <a:t>Teacher shows decision tree on board</a:t>
            </a:r>
          </a:p>
          <a:p>
            <a:pPr marL="0" indent="0">
              <a:buNone/>
            </a:pPr>
            <a:r>
              <a:rPr sz="2600" dirty="0"/>
              <a:t>Is it raining? → Take umbrella</a:t>
            </a:r>
          </a:p>
          <a:p>
            <a:pPr marL="0" indent="0">
              <a:buNone/>
            </a:pPr>
            <a:r>
              <a:rPr sz="2600" dirty="0"/>
              <a:t>Trace the path</a:t>
            </a:r>
          </a:p>
          <a:p>
            <a:pPr marL="0" indent="0">
              <a:buNone/>
            </a:pPr>
            <a:r>
              <a:rPr sz="2600" dirty="0"/>
              <a:t>This IS explainable</a:t>
            </a:r>
          </a:p>
          <a:p>
            <a:pPr marL="0" indent="0">
              <a:buNone/>
            </a:pPr>
            <a:endParaRPr sz="2600" dirty="0"/>
          </a:p>
          <a:p>
            <a:pPr marL="0" indent="0">
              <a:buNone/>
            </a:pPr>
            <a:r>
              <a:rPr sz="2600" b="1" dirty="0"/>
              <a:t>Part 2 - Complex AI (5 mins):</a:t>
            </a:r>
          </a:p>
          <a:p>
            <a:pPr marL="0" indent="0">
              <a:buNone/>
            </a:pPr>
            <a:r>
              <a:rPr sz="2600" dirty="0"/>
              <a:t>Show neural network diagram</a:t>
            </a:r>
          </a:p>
          <a:p>
            <a:pPr marL="0" indent="0">
              <a:buNone/>
            </a:pPr>
            <a:r>
              <a:rPr sz="2600" dirty="0"/>
              <a:t>AI trained on 10,000 images</a:t>
            </a:r>
          </a:p>
          <a:p>
            <a:pPr marL="0" indent="0">
              <a:buNone/>
            </a:pPr>
            <a:r>
              <a:rPr sz="2600" dirty="0"/>
              <a:t>1 million connections</a:t>
            </a:r>
          </a:p>
          <a:p>
            <a:pPr marL="0" indent="0">
              <a:buNone/>
            </a:pPr>
            <a:r>
              <a:rPr sz="2600" dirty="0"/>
              <a:t>Decided this is a cat</a:t>
            </a:r>
          </a:p>
          <a:p>
            <a:pPr marL="0" indent="0">
              <a:buNone/>
            </a:pPr>
            <a:r>
              <a:rPr sz="2600" dirty="0"/>
              <a:t>We CAN'T easily explain</a:t>
            </a:r>
          </a:p>
          <a:p>
            <a:pPr marL="0" indent="0">
              <a:buNone/>
            </a:pPr>
            <a:r>
              <a:rPr sz="2600" dirty="0"/>
              <a:t>This is a BLACK BOX</a:t>
            </a:r>
          </a:p>
          <a:p>
            <a:pPr marL="0" indent="0">
              <a:buNone/>
            </a:pPr>
            <a:endParaRPr sz="2600" dirty="0"/>
          </a:p>
          <a:p>
            <a:pPr marL="0" indent="0">
              <a:buNone/>
            </a:pPr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8D37CD-9810-0ED5-4166-1BB4B9D1A97A}"/>
              </a:ext>
            </a:extLst>
          </p:cNvPr>
          <p:cNvSpPr txBox="1"/>
          <p:nvPr/>
        </p:nvSpPr>
        <p:spPr>
          <a:xfrm>
            <a:off x="6843252" y="1600201"/>
            <a:ext cx="41393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b="1" dirty="0"/>
              <a:t>Part 3 - Discussion (5 mins):</a:t>
            </a:r>
          </a:p>
          <a:p>
            <a:pPr marL="0" indent="0">
              <a:buNone/>
            </a:pPr>
            <a:r>
              <a:rPr lang="en-US" sz="2000" dirty="0"/>
              <a:t>When do we NEED to explain AI?</a:t>
            </a:r>
          </a:p>
          <a:p>
            <a:pPr marL="0" indent="0">
              <a:buNone/>
            </a:pPr>
            <a:r>
              <a:rPr lang="en-US" sz="2000" dirty="0"/>
              <a:t>When is it OK if we can't?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Create two lists:</a:t>
            </a:r>
          </a:p>
          <a:p>
            <a:pPr marL="0" indent="0">
              <a:buNone/>
            </a:pPr>
            <a:r>
              <a:rPr lang="en-US" sz="2000" dirty="0"/>
              <a:t>Must be explainable</a:t>
            </a:r>
          </a:p>
          <a:p>
            <a:pPr marL="0" indent="0">
              <a:buNone/>
            </a:pPr>
            <a:r>
              <a:rPr lang="en-US" sz="2000" dirty="0"/>
              <a:t>Don't need to explain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Your Rights and AI Transparency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9779" y="1417638"/>
            <a:ext cx="4706221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Legal Requirements (UK GDPR):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When AI makes decisions about you, you have right to:</a:t>
            </a:r>
          </a:p>
          <a:p>
            <a:pPr marL="0" indent="0">
              <a:buNone/>
            </a:pPr>
            <a:r>
              <a:rPr sz="2000" dirty="0"/>
              <a:t>1. Know AI is being used</a:t>
            </a:r>
          </a:p>
          <a:p>
            <a:pPr marL="0" indent="0">
              <a:buNone/>
            </a:pPr>
            <a:r>
              <a:rPr sz="2000" dirty="0"/>
              <a:t>2. Understand the logic</a:t>
            </a:r>
          </a:p>
          <a:p>
            <a:pPr marL="0" indent="0">
              <a:buNone/>
            </a:pPr>
            <a:r>
              <a:rPr sz="2000" dirty="0"/>
              <a:t>3. Challenge decisions</a:t>
            </a:r>
          </a:p>
          <a:p>
            <a:pPr marL="0" indent="0">
              <a:buNone/>
            </a:pPr>
            <a:r>
              <a:rPr sz="2000" dirty="0"/>
              <a:t>4. Have human review</a:t>
            </a:r>
          </a:p>
          <a:p>
            <a:pPr marL="0" indent="0">
              <a:buNone/>
            </a:pPr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63D13-A46F-FE81-DBB3-5E9B7631BBC7}"/>
              </a:ext>
            </a:extLst>
          </p:cNvPr>
          <p:cNvSpPr txBox="1"/>
          <p:nvPr/>
        </p:nvSpPr>
        <p:spPr>
          <a:xfrm>
            <a:off x="6286244" y="1141462"/>
            <a:ext cx="60960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In Schools:</a:t>
            </a:r>
          </a:p>
          <a:p>
            <a:pPr marL="0" indent="0">
              <a:buNone/>
            </a:pPr>
            <a:r>
              <a:rPr lang="en-US" sz="2000" dirty="0"/>
              <a:t>If AI grades work, you should know</a:t>
            </a:r>
          </a:p>
          <a:p>
            <a:pPr marL="0" indent="0">
              <a:buNone/>
            </a:pPr>
            <a:r>
              <a:rPr lang="en-US" sz="2000" dirty="0"/>
              <a:t>You can ask how it decided grade</a:t>
            </a:r>
          </a:p>
          <a:p>
            <a:pPr marL="0" indent="0">
              <a:buNone/>
            </a:pPr>
            <a:r>
              <a:rPr lang="en-US" sz="2000" dirty="0"/>
              <a:t>You can challenge if wrong</a:t>
            </a:r>
          </a:p>
          <a:p>
            <a:pPr marL="0" indent="0">
              <a:buNone/>
            </a:pPr>
            <a:r>
              <a:rPr lang="en-US" sz="2000" dirty="0"/>
              <a:t>Teacher should review AI decisions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Online:</a:t>
            </a:r>
          </a:p>
          <a:p>
            <a:pPr marL="0" indent="0">
              <a:buNone/>
            </a:pPr>
            <a:r>
              <a:rPr lang="en-US" sz="2000" dirty="0"/>
              <a:t>Privacy policies should explain AI</a:t>
            </a:r>
          </a:p>
          <a:p>
            <a:pPr marL="0" indent="0">
              <a:buNone/>
            </a:pPr>
            <a:r>
              <a:rPr lang="en-US" sz="2000" dirty="0"/>
              <a:t>Terms of service mention data collection</a:t>
            </a:r>
          </a:p>
          <a:p>
            <a:pPr marL="0" indent="0">
              <a:buNone/>
            </a:pPr>
            <a:r>
              <a:rPr lang="en-US" sz="2000" dirty="0"/>
              <a:t>You can request your data</a:t>
            </a:r>
          </a:p>
          <a:p>
            <a:pPr marL="0" indent="0">
              <a:buNone/>
            </a:pPr>
            <a:r>
              <a:rPr lang="en-US" sz="2000" dirty="0"/>
              <a:t>You can ask why content recommended/removed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Problem:</a:t>
            </a:r>
          </a:p>
          <a:p>
            <a:pPr marL="0" indent="0">
              <a:buNone/>
            </a:pPr>
            <a:r>
              <a:rPr lang="en-US" sz="2000" dirty="0"/>
              <a:t>Many privacy policies very long</a:t>
            </a:r>
          </a:p>
          <a:p>
            <a:pPr marL="0" indent="0">
              <a:buNone/>
            </a:pPr>
            <a:r>
              <a:rPr lang="en-US" sz="2000" dirty="0"/>
              <a:t>Companies sometimes hide AI use</a:t>
            </a:r>
          </a:p>
          <a:p>
            <a:pPr marL="0" indent="0">
              <a:buNone/>
            </a:pPr>
            <a:r>
              <a:rPr lang="en-US" sz="2000" dirty="0"/>
              <a:t>Explanations too technical</a:t>
            </a:r>
          </a:p>
          <a:p>
            <a:pPr marL="0" indent="0">
              <a:buNone/>
            </a:pPr>
            <a:r>
              <a:rPr lang="en-US" sz="2000" dirty="0"/>
              <a:t>Not always enforced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6EF08B-A214-7079-2422-1450334B53CD}"/>
              </a:ext>
            </a:extLst>
          </p:cNvPr>
          <p:cNvSpPr txBox="1"/>
          <p:nvPr/>
        </p:nvSpPr>
        <p:spPr>
          <a:xfrm>
            <a:off x="6286244" y="1141462"/>
            <a:ext cx="61894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b="1" dirty="0"/>
              <a:t>Example Rights in Practice: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Reading Terms of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909" y="1600201"/>
            <a:ext cx="436209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/>
              <a:t>Examine privacy policies for 2 AI tools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Investigation Questions: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1. Transparency:</a:t>
            </a:r>
          </a:p>
          <a:p>
            <a:pPr marL="0" indent="0">
              <a:buNone/>
            </a:pPr>
            <a:r>
              <a:rPr sz="2000" dirty="0"/>
              <a:t>Does it tell you it uses AI?</a:t>
            </a:r>
          </a:p>
          <a:p>
            <a:pPr marL="0" indent="0">
              <a:buNone/>
            </a:pPr>
            <a:r>
              <a:rPr sz="2000" dirty="0"/>
              <a:t>Easy to find?</a:t>
            </a:r>
          </a:p>
          <a:p>
            <a:pPr marL="0" indent="0">
              <a:buNone/>
            </a:pPr>
            <a:r>
              <a:rPr sz="2000" dirty="0"/>
              <a:t>Language clear or confusing?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2. Data Collection:</a:t>
            </a:r>
          </a:p>
          <a:p>
            <a:pPr marL="0" indent="0">
              <a:buNone/>
            </a:pPr>
            <a:r>
              <a:rPr sz="2000" dirty="0"/>
              <a:t>What data collected?</a:t>
            </a:r>
          </a:p>
          <a:p>
            <a:pPr marL="0" indent="0">
              <a:buNone/>
            </a:pPr>
            <a:r>
              <a:rPr sz="2000" dirty="0"/>
              <a:t>Explained clearly?</a:t>
            </a:r>
          </a:p>
          <a:p>
            <a:pPr marL="0" indent="0">
              <a:buNone/>
            </a:pPr>
            <a:r>
              <a:rPr sz="2000" dirty="0"/>
              <a:t>Can you opt out?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7524F8-6599-E051-5B01-C3742585C770}"/>
              </a:ext>
            </a:extLst>
          </p:cNvPr>
          <p:cNvSpPr txBox="1"/>
          <p:nvPr/>
        </p:nvSpPr>
        <p:spPr>
          <a:xfrm>
            <a:off x="6440129" y="2155846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3. How AI is Used:</a:t>
            </a:r>
          </a:p>
          <a:p>
            <a:pPr marL="0" indent="0">
              <a:buNone/>
            </a:pPr>
            <a:r>
              <a:rPr lang="en-US" sz="2000" dirty="0"/>
              <a:t>Does it explain how AI works?</a:t>
            </a:r>
          </a:p>
          <a:p>
            <a:pPr marL="0" indent="0">
              <a:buNone/>
            </a:pPr>
            <a:r>
              <a:rPr lang="en-US" sz="2000" dirty="0"/>
              <a:t>Can you understand WHY it decides?</a:t>
            </a:r>
          </a:p>
          <a:p>
            <a:pPr marL="0" indent="0">
              <a:buNone/>
            </a:pPr>
            <a:r>
              <a:rPr lang="en-US" sz="2000" dirty="0"/>
              <a:t>Mentions black box problem?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4. Your Rights:</a:t>
            </a:r>
          </a:p>
          <a:p>
            <a:pPr marL="0" indent="0">
              <a:buNone/>
            </a:pPr>
            <a:r>
              <a:rPr lang="en-US" sz="2000" dirty="0"/>
              <a:t>Can you challenge decisions?</a:t>
            </a:r>
          </a:p>
          <a:p>
            <a:pPr marL="0" indent="0">
              <a:buNone/>
            </a:pPr>
            <a:r>
              <a:rPr lang="en-US" sz="2000" dirty="0"/>
              <a:t>Can you request human review?</a:t>
            </a:r>
          </a:p>
          <a:p>
            <a:pPr marL="0" indent="0">
              <a:buNone/>
            </a:pPr>
            <a:r>
              <a:rPr lang="en-US" sz="2000" dirty="0"/>
              <a:t>Way to complain?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5. Overall Rating:</a:t>
            </a:r>
          </a:p>
          <a:p>
            <a:pPr marL="0" indent="0">
              <a:buNone/>
            </a:pPr>
            <a:r>
              <a:rPr lang="en-US" sz="2000" dirty="0"/>
              <a:t>Rate transparency 1-5 stars</a:t>
            </a:r>
          </a:p>
          <a:p>
            <a:pPr marL="0" indent="0">
              <a:buNone/>
            </a:pPr>
            <a:r>
              <a:rPr lang="en-US" sz="2000" dirty="0"/>
              <a:t>Would you trust this company?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908" y="1166018"/>
            <a:ext cx="8307239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Create Transparency Checklist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An AI tool should:</a:t>
            </a:r>
          </a:p>
          <a:p>
            <a:pPr marL="0" indent="0">
              <a:buNone/>
            </a:pPr>
            <a:r>
              <a:rPr sz="2000" dirty="0"/>
              <a:t>Tell you clearly it uses AI</a:t>
            </a:r>
          </a:p>
          <a:p>
            <a:pPr marL="0" indent="0">
              <a:buNone/>
            </a:pPr>
            <a:r>
              <a:rPr sz="2000" dirty="0"/>
              <a:t>Explain in simple terms how it works</a:t>
            </a:r>
          </a:p>
          <a:p>
            <a:pPr marL="0" indent="0">
              <a:buNone/>
            </a:pPr>
            <a:r>
              <a:rPr sz="2000" dirty="0"/>
              <a:t>List what data it collects</a:t>
            </a:r>
          </a:p>
          <a:p>
            <a:pPr marL="0" indent="0">
              <a:buNone/>
            </a:pPr>
            <a:r>
              <a:rPr sz="2000" dirty="0"/>
              <a:t>Tell you how data is used</a:t>
            </a:r>
          </a:p>
          <a:p>
            <a:pPr marL="0" indent="0">
              <a:buNone/>
            </a:pPr>
            <a:r>
              <a:rPr sz="2000" dirty="0"/>
              <a:t>Allow you to challenge decisions</a:t>
            </a:r>
          </a:p>
          <a:p>
            <a:pPr marL="0" indent="0">
              <a:buNone/>
            </a:pPr>
            <a:r>
              <a:rPr sz="2000" dirty="0"/>
              <a:t>Provide human contact for problems</a:t>
            </a:r>
          </a:p>
          <a:p>
            <a:pPr marL="0" indent="0">
              <a:buNone/>
            </a:pPr>
            <a:r>
              <a:rPr sz="2000" dirty="0"/>
              <a:t>Be honest about limitations</a:t>
            </a:r>
          </a:p>
          <a:p>
            <a:pPr marL="0" indent="0">
              <a:buNone/>
            </a:pPr>
            <a:r>
              <a:rPr sz="2000" dirty="0"/>
              <a:t>Use plain language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Exit Ticket:</a:t>
            </a:r>
          </a:p>
          <a:p>
            <a:pPr marL="0" indent="0">
              <a:buNone/>
            </a:pPr>
            <a:r>
              <a:rPr sz="2000" dirty="0"/>
              <a:t>AI transparency means...</a:t>
            </a:r>
          </a:p>
          <a:p>
            <a:pPr marL="0" indent="0">
              <a:buNone/>
            </a:pPr>
            <a:r>
              <a:rPr sz="2000" dirty="0"/>
              <a:t>I would trust AI more if...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dirty="0"/>
              <a:t>Transparency Investigation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Find privacy policy for one AI tool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Write 200 words:</a:t>
            </a:r>
          </a:p>
          <a:p>
            <a:pPr marL="0" indent="0">
              <a:buNone/>
            </a:pPr>
            <a:r>
              <a:rPr sz="2000" dirty="0"/>
              <a:t>Does it explain clearly?</a:t>
            </a:r>
          </a:p>
          <a:p>
            <a:pPr marL="0" indent="0">
              <a:buNone/>
            </a:pPr>
            <a:r>
              <a:rPr sz="2000" dirty="0"/>
              <a:t>What's missing?</a:t>
            </a:r>
          </a:p>
          <a:p>
            <a:pPr marL="0" indent="0">
              <a:buNone/>
            </a:pPr>
            <a:r>
              <a:rPr sz="2000" dirty="0"/>
              <a:t>Is it transparent enough?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Due: Next lesson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1200</Words>
  <Application>Microsoft Office PowerPoint</Application>
  <PresentationFormat>Widescreen</PresentationFormat>
  <Paragraphs>270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Transparency and Explainability</vt:lpstr>
      <vt:lpstr>Learning Objectives</vt:lpstr>
      <vt:lpstr>Prior Knowledge Check</vt:lpstr>
      <vt:lpstr>Transparency and Explainability</vt:lpstr>
      <vt:lpstr>Activity 1: Can You Explain It?</vt:lpstr>
      <vt:lpstr>Your Rights and AI Transparency</vt:lpstr>
      <vt:lpstr>Activity 2: Reading Terms of Service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3</cp:revision>
  <dcterms:created xsi:type="dcterms:W3CDTF">2013-01-27T09:14:16Z</dcterms:created>
  <dcterms:modified xsi:type="dcterms:W3CDTF">2025-12-31T22:49:12Z</dcterms:modified>
  <cp:category/>
</cp:coreProperties>
</file>